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61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5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055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29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66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417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146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674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580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239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907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9DAA-F1FC-43E4-BB42-10E922B840F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F519-288D-4A83-AD06-E9CA8AEDF8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784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10" Type="http://schemas.openxmlformats.org/officeDocument/2006/relationships/tags" Target="../tags/tag46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10" Type="http://schemas.openxmlformats.org/officeDocument/2006/relationships/tags" Target="../tags/tag82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FDB8EEB-269E-4073-81F3-2B224AB1EDD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97560" y="312129"/>
            <a:ext cx="729627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6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Salade</a:t>
            </a:r>
            <a:r>
              <a:rPr lang="fr-CA" sz="115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A" sz="11500" dirty="0"/>
          </a:p>
        </p:txBody>
      </p:sp>
      <p:sp>
        <p:nvSpPr>
          <p:cNvPr id="4" name="Flèche : courbe vers le haut 3">
            <a:extLst>
              <a:ext uri="{FF2B5EF4-FFF2-40B4-BE49-F238E27FC236}">
                <a16:creationId xmlns:a16="http://schemas.microsoft.com/office/drawing/2014/main" id="{3D40E4CD-4E2A-47A4-997A-E7EFAE5F10D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flipH="1">
            <a:off x="1555128" y="2562991"/>
            <a:ext cx="1247083" cy="697732"/>
          </a:xfrm>
          <a:prstGeom prst="curvedUp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6" name="Flèche : courbe vers le haut 5">
            <a:extLst>
              <a:ext uri="{FF2B5EF4-FFF2-40B4-BE49-F238E27FC236}">
                <a16:creationId xmlns:a16="http://schemas.microsoft.com/office/drawing/2014/main" id="{110F683D-B7B6-495F-BDE9-94A19FF5A8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H="1">
            <a:off x="5624535" y="2592056"/>
            <a:ext cx="1312688" cy="668667"/>
          </a:xfrm>
          <a:prstGeom prst="curvedUpArrow">
            <a:avLst/>
          </a:prstGeom>
          <a:solidFill>
            <a:srgbClr val="92D050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7" name="Zone de texte 8">
            <a:extLst>
              <a:ext uri="{FF2B5EF4-FFF2-40B4-BE49-F238E27FC236}">
                <a16:creationId xmlns:a16="http://schemas.microsoft.com/office/drawing/2014/main" id="{0F9EC509-3081-4B18-83B9-187D7AFC2EB0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6035" y="3501693"/>
            <a:ext cx="8639320" cy="2794176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voyelles.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Barre les lettres muettes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ccroche tes voyelles aux consonnes, pars de la fin du mot.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Chante les syllabes, une à la fois, de gauche à droite.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Relis ton mot, fais ton lasso.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" name="Zone de texte 10">
            <a:extLst>
              <a:ext uri="{FF2B5EF4-FFF2-40B4-BE49-F238E27FC236}">
                <a16:creationId xmlns:a16="http://schemas.microsoft.com/office/drawing/2014/main" id="{4B923890-3C22-4890-80F6-C60188677D61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02686" y="2801395"/>
            <a:ext cx="610567" cy="68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D351A3C-4D47-4C42-8AD8-4596E949EBDB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2539523" y="2519594"/>
            <a:ext cx="88108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00C4C50-9D83-4BBF-AB42-0E52A9FD9033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4365199" y="2441574"/>
            <a:ext cx="746010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3A46B8F-02DB-46D1-BE87-13BBBD1B5588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6697240" y="2438106"/>
            <a:ext cx="958278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600972D-2F8C-41C4-84FF-85F7034D435F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>
            <a:off x="3135342" y="3657952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0DBCE83-F084-48CD-BF22-CFE367496531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581659" y="3977471"/>
            <a:ext cx="252079" cy="331470"/>
          </a:xfrm>
          <a:prstGeom prst="line">
            <a:avLst/>
          </a:prstGeom>
          <a:noFill/>
          <a:ln w="571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8" name="Flèche : courbe vers le haut 17">
            <a:extLst>
              <a:ext uri="{FF2B5EF4-FFF2-40B4-BE49-F238E27FC236}">
                <a16:creationId xmlns:a16="http://schemas.microsoft.com/office/drawing/2014/main" id="{9E7D448A-0089-4095-A68A-8B5008EDB66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 flipH="1">
            <a:off x="7055911" y="4586948"/>
            <a:ext cx="1137920" cy="623666"/>
          </a:xfrm>
          <a:prstGeom prst="curvedUpArrow">
            <a:avLst>
              <a:gd name="adj1" fmla="val 25000"/>
              <a:gd name="adj2" fmla="val 63458"/>
              <a:gd name="adj3" fmla="val 25000"/>
            </a:avLst>
          </a:prstGeom>
          <a:solidFill>
            <a:srgbClr val="92D050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97693F8-74DC-49C6-B85D-5784492618C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 flipH="1" flipV="1">
            <a:off x="5624535" y="5018702"/>
            <a:ext cx="1224915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 de texte 18">
            <a:extLst>
              <a:ext uri="{FF2B5EF4-FFF2-40B4-BE49-F238E27FC236}">
                <a16:creationId xmlns:a16="http://schemas.microsoft.com/office/drawing/2014/main" id="{1261B9AA-136F-434B-8EB0-2BCFF5B0B117}"/>
              </a:ext>
            </a:extLst>
          </p:cNvPr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 flipV="1">
            <a:off x="7896774" y="4834762"/>
            <a:ext cx="714541" cy="61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7A0C6E52-5C26-4BAC-AA75-EFF7DE1C8B6A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>
            <a:off x="4738204" y="5523689"/>
            <a:ext cx="1542675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Rectangle 18">
            <a:extLst>
              <a:ext uri="{FF2B5EF4-FFF2-40B4-BE49-F238E27FC236}">
                <a16:creationId xmlns:a16="http://schemas.microsoft.com/office/drawing/2014/main" id="{DB109ED4-E4E8-45EF-A3E2-12ED1E81D311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08879" y="1349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B54EF49-07A3-44F2-A270-C74A55420E63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 flipH="1">
            <a:off x="6565692" y="1140458"/>
            <a:ext cx="1089827" cy="117615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èche : courbe vers le haut 25">
            <a:extLst>
              <a:ext uri="{FF2B5EF4-FFF2-40B4-BE49-F238E27FC236}">
                <a16:creationId xmlns:a16="http://schemas.microsoft.com/office/drawing/2014/main" id="{89A0CED8-092C-4123-87A4-C8B8D189081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flipH="1">
            <a:off x="3808778" y="2592056"/>
            <a:ext cx="1112843" cy="668667"/>
          </a:xfrm>
          <a:prstGeom prst="curvedUp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30" name="Zone de texte 10">
            <a:extLst>
              <a:ext uri="{FF2B5EF4-FFF2-40B4-BE49-F238E27FC236}">
                <a16:creationId xmlns:a16="http://schemas.microsoft.com/office/drawing/2014/main" id="{3087E68E-A059-45A9-BA0E-D7FEB6CCC986}"/>
              </a:ext>
            </a:extLst>
          </p:cNvPr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69196" y="2850325"/>
            <a:ext cx="610567" cy="68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sp>
        <p:nvSpPr>
          <p:cNvPr id="31" name="Zone de texte 10">
            <a:extLst>
              <a:ext uri="{FF2B5EF4-FFF2-40B4-BE49-F238E27FC236}">
                <a16:creationId xmlns:a16="http://schemas.microsoft.com/office/drawing/2014/main" id="{06F8C7BB-6ACD-4FB7-8DB1-161DB31A7B65}"/>
              </a:ext>
            </a:extLst>
          </p:cNvPr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49676" y="2831771"/>
            <a:ext cx="610567" cy="49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</p:spTree>
    <p:extLst>
      <p:ext uri="{BB962C8B-B14F-4D97-AF65-F5344CB8AC3E}">
        <p14:creationId xmlns:p14="http://schemas.microsoft.com/office/powerpoint/2010/main" val="336976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/>
      <p:bldP spid="18" grpId="0" animBg="1"/>
      <p:bldP spid="17" grpId="0"/>
      <p:bldP spid="26" grpId="0" animBg="1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FDB8EEB-269E-4073-81F3-2B224AB1EDD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97560" y="312129"/>
            <a:ext cx="729627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6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Boule</a:t>
            </a:r>
            <a:r>
              <a:rPr lang="fr-CA" sz="115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A" sz="11500" dirty="0"/>
          </a:p>
        </p:txBody>
      </p:sp>
      <p:sp>
        <p:nvSpPr>
          <p:cNvPr id="4" name="Flèche : courbe vers le haut 3">
            <a:extLst>
              <a:ext uri="{FF2B5EF4-FFF2-40B4-BE49-F238E27FC236}">
                <a16:creationId xmlns:a16="http://schemas.microsoft.com/office/drawing/2014/main" id="{3D40E4CD-4E2A-47A4-997A-E7EFAE5F10D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flipH="1">
            <a:off x="2563317" y="2579861"/>
            <a:ext cx="1129230" cy="697732"/>
          </a:xfrm>
          <a:prstGeom prst="curvedUp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7" name="Zone de texte 8">
            <a:extLst>
              <a:ext uri="{FF2B5EF4-FFF2-40B4-BE49-F238E27FC236}">
                <a16:creationId xmlns:a16="http://schemas.microsoft.com/office/drawing/2014/main" id="{0F9EC509-3081-4B18-83B9-187D7AFC2EB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976" y="3405026"/>
            <a:ext cx="8639320" cy="314575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voyelles.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sons.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Barre les lettres muettes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ccroche tes voyelles aux consonnes, pars de la fin du mot.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Chante les syllabes, une à la fois, de gauche à droite.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Relis ton mot, fais ton lasso.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" name="Zone de texte 10">
            <a:extLst>
              <a:ext uri="{FF2B5EF4-FFF2-40B4-BE49-F238E27FC236}">
                <a16:creationId xmlns:a16="http://schemas.microsoft.com/office/drawing/2014/main" id="{4B923890-3C22-4890-80F6-C60188677D61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26630" y="2812150"/>
            <a:ext cx="610567" cy="48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D351A3C-4D47-4C42-8AD8-4596E949EBDB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3420608" y="2519594"/>
            <a:ext cx="182567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3A46B8F-02DB-46D1-BE87-13BBBD1B5588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6097633" y="2519594"/>
            <a:ext cx="958278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600972D-2F8C-41C4-84FF-85F7034D435F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3073204" y="3552178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0DBCE83-F084-48CD-BF22-CFE367496531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3599791" y="4447078"/>
            <a:ext cx="252079" cy="331470"/>
          </a:xfrm>
          <a:prstGeom prst="line">
            <a:avLst/>
          </a:prstGeom>
          <a:noFill/>
          <a:ln w="571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8" name="Flèche : courbe vers le haut 17">
            <a:extLst>
              <a:ext uri="{FF2B5EF4-FFF2-40B4-BE49-F238E27FC236}">
                <a16:creationId xmlns:a16="http://schemas.microsoft.com/office/drawing/2014/main" id="{9E7D448A-0089-4095-A68A-8B5008EDB66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flipH="1">
            <a:off x="6947829" y="4790046"/>
            <a:ext cx="1137920" cy="623666"/>
          </a:xfrm>
          <a:prstGeom prst="curvedUpArrow">
            <a:avLst>
              <a:gd name="adj1" fmla="val 25000"/>
              <a:gd name="adj2" fmla="val 63458"/>
              <a:gd name="adj3" fmla="val 25000"/>
            </a:avLst>
          </a:prstGeom>
          <a:solidFill>
            <a:srgbClr val="92D050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97693F8-74DC-49C6-B85D-5784492618C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H="1" flipV="1">
            <a:off x="5417630" y="5413712"/>
            <a:ext cx="1224915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 de texte 18">
            <a:extLst>
              <a:ext uri="{FF2B5EF4-FFF2-40B4-BE49-F238E27FC236}">
                <a16:creationId xmlns:a16="http://schemas.microsoft.com/office/drawing/2014/main" id="{1261B9AA-136F-434B-8EB0-2BCFF5B0B117}"/>
              </a:ext>
            </a:extLst>
          </p:cNvPr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0800000" flipV="1">
            <a:off x="7836560" y="5055115"/>
            <a:ext cx="714541" cy="61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7A0C6E52-5C26-4BAC-AA75-EFF7DE1C8B6A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>
          <a:xfrm>
            <a:off x="4545695" y="6033355"/>
            <a:ext cx="1542675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Rectangle 18">
            <a:extLst>
              <a:ext uri="{FF2B5EF4-FFF2-40B4-BE49-F238E27FC236}">
                <a16:creationId xmlns:a16="http://schemas.microsoft.com/office/drawing/2014/main" id="{DB109ED4-E4E8-45EF-A3E2-12ED1E81D311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08879" y="1349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B54EF49-07A3-44F2-A270-C74A55420E63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flipH="1">
            <a:off x="6097633" y="1202549"/>
            <a:ext cx="1089827" cy="117615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èche : courbe vers le haut 25">
            <a:extLst>
              <a:ext uri="{FF2B5EF4-FFF2-40B4-BE49-F238E27FC236}">
                <a16:creationId xmlns:a16="http://schemas.microsoft.com/office/drawing/2014/main" id="{89A0CED8-092C-4123-87A4-C8B8D189081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flipH="1">
            <a:off x="5670475" y="2614107"/>
            <a:ext cx="854315" cy="679233"/>
          </a:xfrm>
          <a:prstGeom prst="curvedUp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30" name="Zone de texte 10">
            <a:extLst>
              <a:ext uri="{FF2B5EF4-FFF2-40B4-BE49-F238E27FC236}">
                <a16:creationId xmlns:a16="http://schemas.microsoft.com/office/drawing/2014/main" id="{3087E68E-A059-45A9-BA0E-D7FEB6CCC986}"/>
              </a:ext>
            </a:extLst>
          </p:cNvPr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37262" y="2870823"/>
            <a:ext cx="610567" cy="68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CF00616-F9EA-4361-995D-A9B67F8A0DD9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2713103" y="4140136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5563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FDB8EEB-269E-4073-81F3-2B224AB1EDD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97560" y="312129"/>
            <a:ext cx="729627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6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Étoile</a:t>
            </a:r>
            <a:r>
              <a:rPr lang="fr-CA" sz="115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A" sz="11500" dirty="0"/>
          </a:p>
        </p:txBody>
      </p:sp>
      <p:sp>
        <p:nvSpPr>
          <p:cNvPr id="4" name="Flèche : courbe vers le haut 3">
            <a:extLst>
              <a:ext uri="{FF2B5EF4-FFF2-40B4-BE49-F238E27FC236}">
                <a16:creationId xmlns:a16="http://schemas.microsoft.com/office/drawing/2014/main" id="{3D40E4CD-4E2A-47A4-997A-E7EFAE5F10D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flipH="1">
            <a:off x="3283636" y="2595608"/>
            <a:ext cx="1610774" cy="697732"/>
          </a:xfrm>
          <a:prstGeom prst="curvedUp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7" name="Zone de texte 8">
            <a:extLst>
              <a:ext uri="{FF2B5EF4-FFF2-40B4-BE49-F238E27FC236}">
                <a16:creationId xmlns:a16="http://schemas.microsoft.com/office/drawing/2014/main" id="{0F9EC509-3081-4B18-83B9-187D7AFC2EB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976" y="3405026"/>
            <a:ext cx="8639320" cy="314575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voyelles.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sons.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Barre les lettres muettes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ccroche tes voyelles aux consonnes, pars de la fin du mot.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Chante les syllabes, une à la fois, de gauche à droite.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Relis ton mot, fais ton lasso.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" name="Zone de texte 10">
            <a:extLst>
              <a:ext uri="{FF2B5EF4-FFF2-40B4-BE49-F238E27FC236}">
                <a16:creationId xmlns:a16="http://schemas.microsoft.com/office/drawing/2014/main" id="{4B923890-3C22-4890-80F6-C60188677D61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67094" y="2812150"/>
            <a:ext cx="610567" cy="48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D351A3C-4D47-4C42-8AD8-4596E949EBDB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3815942" y="2519594"/>
            <a:ext cx="182567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3A46B8F-02DB-46D1-BE87-13BBBD1B5588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6468690" y="2519594"/>
            <a:ext cx="958278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600972D-2F8C-41C4-84FF-85F7034D435F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3073204" y="3552178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0DBCE83-F084-48CD-BF22-CFE367496531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 flipH="1">
            <a:off x="3599791" y="4447078"/>
            <a:ext cx="252079" cy="331470"/>
          </a:xfrm>
          <a:prstGeom prst="line">
            <a:avLst/>
          </a:prstGeom>
          <a:noFill/>
          <a:ln w="571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8" name="Flèche : courbe vers le haut 17">
            <a:extLst>
              <a:ext uri="{FF2B5EF4-FFF2-40B4-BE49-F238E27FC236}">
                <a16:creationId xmlns:a16="http://schemas.microsoft.com/office/drawing/2014/main" id="{9E7D448A-0089-4095-A68A-8B5008EDB66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flipH="1">
            <a:off x="6947829" y="4790046"/>
            <a:ext cx="1137920" cy="623666"/>
          </a:xfrm>
          <a:prstGeom prst="curvedUpArrow">
            <a:avLst>
              <a:gd name="adj1" fmla="val 25000"/>
              <a:gd name="adj2" fmla="val 63458"/>
              <a:gd name="adj3" fmla="val 25000"/>
            </a:avLst>
          </a:prstGeom>
          <a:solidFill>
            <a:srgbClr val="92D050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97693F8-74DC-49C6-B85D-5784492618C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 flipH="1" flipV="1">
            <a:off x="5417630" y="5413712"/>
            <a:ext cx="1224915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 de texte 18">
            <a:extLst>
              <a:ext uri="{FF2B5EF4-FFF2-40B4-BE49-F238E27FC236}">
                <a16:creationId xmlns:a16="http://schemas.microsoft.com/office/drawing/2014/main" id="{1261B9AA-136F-434B-8EB0-2BCFF5B0B117}"/>
              </a:ext>
            </a:extLst>
          </p:cNvPr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0800000" flipV="1">
            <a:off x="7836560" y="5055115"/>
            <a:ext cx="714541" cy="61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7A0C6E52-5C26-4BAC-AA75-EFF7DE1C8B6A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>
          <a:xfrm>
            <a:off x="4545695" y="6033355"/>
            <a:ext cx="1542675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Rectangle 18">
            <a:extLst>
              <a:ext uri="{FF2B5EF4-FFF2-40B4-BE49-F238E27FC236}">
                <a16:creationId xmlns:a16="http://schemas.microsoft.com/office/drawing/2014/main" id="{DB109ED4-E4E8-45EF-A3E2-12ED1E81D311}"/>
              </a:ext>
            </a:extLst>
          </p:cNvPr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08879" y="1349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B54EF49-07A3-44F2-A270-C74A55420E63}"/>
              </a:ext>
            </a:extLst>
          </p:cNvPr>
          <p:cNvCxnSpPr>
            <a:cxnSpLocks/>
          </p:cNvCxnSpPr>
          <p:nvPr>
            <p:custDataLst>
              <p:tags r:id="rId14"/>
            </p:custDataLst>
          </p:nvPr>
        </p:nvCxnSpPr>
        <p:spPr>
          <a:xfrm flipH="1">
            <a:off x="6337262" y="1167825"/>
            <a:ext cx="1089827" cy="117615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èche : courbe vers le haut 25">
            <a:extLst>
              <a:ext uri="{FF2B5EF4-FFF2-40B4-BE49-F238E27FC236}">
                <a16:creationId xmlns:a16="http://schemas.microsoft.com/office/drawing/2014/main" id="{89A0CED8-092C-4123-87A4-C8B8D189081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flipH="1">
            <a:off x="5850155" y="2595608"/>
            <a:ext cx="1004680" cy="679233"/>
          </a:xfrm>
          <a:prstGeom prst="curvedUp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30" name="Zone de texte 10">
            <a:extLst>
              <a:ext uri="{FF2B5EF4-FFF2-40B4-BE49-F238E27FC236}">
                <a16:creationId xmlns:a16="http://schemas.microsoft.com/office/drawing/2014/main" id="{3087E68E-A059-45A9-BA0E-D7FEB6CCC986}"/>
              </a:ext>
            </a:extLst>
          </p:cNvPr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76891" y="2870823"/>
            <a:ext cx="610567" cy="68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CF00616-F9EA-4361-995D-A9B67F8A0DD9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2713103" y="4140136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EA4DB05C-294B-4EB8-92A8-BC9DECC4AE1F}"/>
              </a:ext>
            </a:extLst>
          </p:cNvPr>
          <p:cNvCxnSpPr>
            <a:cxnSpLocks/>
          </p:cNvCxnSpPr>
          <p:nvPr>
            <p:custDataLst>
              <p:tags r:id="rId18"/>
            </p:custDataLst>
          </p:nvPr>
        </p:nvCxnSpPr>
        <p:spPr>
          <a:xfrm>
            <a:off x="1754825" y="2595608"/>
            <a:ext cx="1243544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43902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FDB8EEB-269E-4073-81F3-2B224AB1EDD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897560" y="312129"/>
            <a:ext cx="729627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6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Arbre</a:t>
            </a:r>
            <a:r>
              <a:rPr lang="fr-CA" sz="115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CA" sz="11500" dirty="0"/>
          </a:p>
        </p:txBody>
      </p:sp>
      <p:sp>
        <p:nvSpPr>
          <p:cNvPr id="4" name="Flèche : courbe vers le haut 3">
            <a:extLst>
              <a:ext uri="{FF2B5EF4-FFF2-40B4-BE49-F238E27FC236}">
                <a16:creationId xmlns:a16="http://schemas.microsoft.com/office/drawing/2014/main" id="{3D40E4CD-4E2A-47A4-997A-E7EFAE5F10D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flipH="1">
            <a:off x="2493183" y="2538484"/>
            <a:ext cx="1050835" cy="636552"/>
          </a:xfrm>
          <a:prstGeom prst="curvedUpArrow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7" name="Zone de texte 8">
            <a:extLst>
              <a:ext uri="{FF2B5EF4-FFF2-40B4-BE49-F238E27FC236}">
                <a16:creationId xmlns:a16="http://schemas.microsoft.com/office/drawing/2014/main" id="{0F9EC509-3081-4B18-83B9-187D7AFC2EB0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976" y="3405026"/>
            <a:ext cx="8639320" cy="314575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voyelles.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sons.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Barre les lettres muettes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ccroche tes voyelles aux consonnes, pars de la fin du mot.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Chante les syllabes, une à la fois, de gauche à droite.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Relis ton mot, fais ton lasso.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" name="Zone de texte 10">
            <a:extLst>
              <a:ext uri="{FF2B5EF4-FFF2-40B4-BE49-F238E27FC236}">
                <a16:creationId xmlns:a16="http://schemas.microsoft.com/office/drawing/2014/main" id="{4B923890-3C22-4890-80F6-C60188677D61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7432" y="2848597"/>
            <a:ext cx="610567" cy="48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3A46B8F-02DB-46D1-BE87-13BBBD1B5588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6468690" y="2519594"/>
            <a:ext cx="958278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600972D-2F8C-41C4-84FF-85F7034D435F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3073204" y="3552178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0DBCE83-F084-48CD-BF22-CFE367496531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 flipH="1">
            <a:off x="3599791" y="4447078"/>
            <a:ext cx="252079" cy="331470"/>
          </a:xfrm>
          <a:prstGeom prst="line">
            <a:avLst/>
          </a:prstGeom>
          <a:noFill/>
          <a:ln w="571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8" name="Flèche : courbe vers le haut 17">
            <a:extLst>
              <a:ext uri="{FF2B5EF4-FFF2-40B4-BE49-F238E27FC236}">
                <a16:creationId xmlns:a16="http://schemas.microsoft.com/office/drawing/2014/main" id="{9E7D448A-0089-4095-A68A-8B5008EDB66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 flipH="1">
            <a:off x="6947829" y="4790046"/>
            <a:ext cx="1137920" cy="623666"/>
          </a:xfrm>
          <a:prstGeom prst="curvedUpArrow">
            <a:avLst>
              <a:gd name="adj1" fmla="val 25000"/>
              <a:gd name="adj2" fmla="val 63458"/>
              <a:gd name="adj3" fmla="val 25000"/>
            </a:avLst>
          </a:prstGeom>
          <a:solidFill>
            <a:srgbClr val="92D050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97693F8-74DC-49C6-B85D-5784492618C7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 flipH="1" flipV="1">
            <a:off x="5417630" y="5413712"/>
            <a:ext cx="1224915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 de texte 18">
            <a:extLst>
              <a:ext uri="{FF2B5EF4-FFF2-40B4-BE49-F238E27FC236}">
                <a16:creationId xmlns:a16="http://schemas.microsoft.com/office/drawing/2014/main" id="{1261B9AA-136F-434B-8EB0-2BCFF5B0B117}"/>
              </a:ext>
            </a:extLst>
          </p:cNvPr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10800000" flipV="1">
            <a:off x="7836560" y="5055115"/>
            <a:ext cx="714541" cy="61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7A0C6E52-5C26-4BAC-AA75-EFF7DE1C8B6A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>
            <a:off x="4545695" y="6033355"/>
            <a:ext cx="1542675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Rectangle 18">
            <a:extLst>
              <a:ext uri="{FF2B5EF4-FFF2-40B4-BE49-F238E27FC236}">
                <a16:creationId xmlns:a16="http://schemas.microsoft.com/office/drawing/2014/main" id="{DB109ED4-E4E8-45EF-A3E2-12ED1E81D311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708879" y="1349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B54EF49-07A3-44F2-A270-C74A55420E63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 flipH="1">
            <a:off x="6337262" y="1167825"/>
            <a:ext cx="1089827" cy="117615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èche : courbe vers le haut 25">
            <a:extLst>
              <a:ext uri="{FF2B5EF4-FFF2-40B4-BE49-F238E27FC236}">
                <a16:creationId xmlns:a16="http://schemas.microsoft.com/office/drawing/2014/main" id="{89A0CED8-092C-4123-87A4-C8B8D189081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 flipH="1">
            <a:off x="5610358" y="2538484"/>
            <a:ext cx="1475388" cy="771751"/>
          </a:xfrm>
          <a:prstGeom prst="curvedUpArrow">
            <a:avLst>
              <a:gd name="adj1" fmla="val 25000"/>
              <a:gd name="adj2" fmla="val 16913"/>
              <a:gd name="adj3" fmla="val 1942"/>
            </a:avLst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sp>
        <p:nvSpPr>
          <p:cNvPr id="30" name="Zone de texte 10">
            <a:extLst>
              <a:ext uri="{FF2B5EF4-FFF2-40B4-BE49-F238E27FC236}">
                <a16:creationId xmlns:a16="http://schemas.microsoft.com/office/drawing/2014/main" id="{3087E68E-A059-45A9-BA0E-D7FEB6CCC986}"/>
              </a:ext>
            </a:extLst>
          </p:cNvPr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23938" y="2870823"/>
            <a:ext cx="610567" cy="68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CF00616-F9EA-4361-995D-A9B67F8A0DD9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>
          <a:xfrm>
            <a:off x="2713103" y="4140136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EA4DB05C-294B-4EB8-92A8-BC9DECC4AE1F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>
          <a:xfrm>
            <a:off x="1708879" y="2519594"/>
            <a:ext cx="1243544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2" name="Flèche : courbe vers le haut 1">
            <a:extLst>
              <a:ext uri="{FF2B5EF4-FFF2-40B4-BE49-F238E27FC236}">
                <a16:creationId xmlns:a16="http://schemas.microsoft.com/office/drawing/2014/main" id="{453838B6-3550-4D52-816F-66BDBDE99CB2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 flipH="1">
            <a:off x="4475069" y="2538485"/>
            <a:ext cx="1270491" cy="597740"/>
          </a:xfrm>
          <a:prstGeom prst="curvedUpArrow">
            <a:avLst>
              <a:gd name="adj1" fmla="val 25000"/>
              <a:gd name="adj2" fmla="val 59011"/>
              <a:gd name="adj3" fmla="val 39970"/>
            </a:avLst>
          </a:prstGeom>
          <a:solidFill>
            <a:srgbClr val="92D050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FDB8EEB-269E-4073-81F3-2B224AB1EDD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336050"/>
            <a:ext cx="883537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15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Grenouille</a:t>
            </a:r>
            <a:endParaRPr lang="fr-CA" sz="8800" dirty="0"/>
          </a:p>
        </p:txBody>
      </p:sp>
      <p:sp>
        <p:nvSpPr>
          <p:cNvPr id="7" name="Zone de texte 8">
            <a:extLst>
              <a:ext uri="{FF2B5EF4-FFF2-40B4-BE49-F238E27FC236}">
                <a16:creationId xmlns:a16="http://schemas.microsoft.com/office/drawing/2014/main" id="{0F9EC509-3081-4B18-83B9-187D7AFC2EB0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5976" y="3405026"/>
            <a:ext cx="8639320" cy="314575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voyelles.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Souligne les sons.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Barre les lettres muettes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ccroche tes voyelles aux consonnes, pars de la fin du mot.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Chante les syllabes, une à la fois, de gauche à droite.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Relis ton mot, fais ton lasso.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3A46B8F-02DB-46D1-BE87-13BBBD1B5588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4545695" y="1939814"/>
            <a:ext cx="3290865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600972D-2F8C-41C4-84FF-85F7034D435F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3073204" y="3552178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0DBCE83-F084-48CD-BF22-CFE367496531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 flipH="1">
            <a:off x="3599791" y="4447078"/>
            <a:ext cx="252079" cy="331470"/>
          </a:xfrm>
          <a:prstGeom prst="line">
            <a:avLst/>
          </a:prstGeom>
          <a:noFill/>
          <a:ln w="571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8" name="Flèche : courbe vers le haut 17">
            <a:extLst>
              <a:ext uri="{FF2B5EF4-FFF2-40B4-BE49-F238E27FC236}">
                <a16:creationId xmlns:a16="http://schemas.microsoft.com/office/drawing/2014/main" id="{9E7D448A-0089-4095-A68A-8B5008EDB66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H="1">
            <a:off x="6947829" y="4790046"/>
            <a:ext cx="1137920" cy="623666"/>
          </a:xfrm>
          <a:prstGeom prst="curvedUpArrow">
            <a:avLst>
              <a:gd name="adj1" fmla="val 25000"/>
              <a:gd name="adj2" fmla="val 63458"/>
              <a:gd name="adj3" fmla="val 25000"/>
            </a:avLst>
          </a:prstGeom>
          <a:solidFill>
            <a:srgbClr val="92D050"/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/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97693F8-74DC-49C6-B85D-5784492618C7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H="1" flipV="1">
            <a:off x="5417630" y="5413712"/>
            <a:ext cx="1224915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Zone de texte 18">
            <a:extLst>
              <a:ext uri="{FF2B5EF4-FFF2-40B4-BE49-F238E27FC236}">
                <a16:creationId xmlns:a16="http://schemas.microsoft.com/office/drawing/2014/main" id="{1261B9AA-136F-434B-8EB0-2BCFF5B0B117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0800000" flipV="1">
            <a:off x="7836560" y="5055115"/>
            <a:ext cx="714541" cy="61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7A0C6E52-5C26-4BAC-AA75-EFF7DE1C8B6A}"/>
              </a:ext>
            </a:extLst>
          </p:cNvPr>
          <p:cNvCxnSpPr>
            <a:cxnSpLocks/>
          </p:cNvCxnSpPr>
          <p:nvPr>
            <p:custDataLst>
              <p:tags r:id="rId9"/>
            </p:custDataLst>
          </p:nvPr>
        </p:nvCxnSpPr>
        <p:spPr>
          <a:xfrm>
            <a:off x="4545695" y="6033355"/>
            <a:ext cx="1542675" cy="0"/>
          </a:xfrm>
          <a:prstGeom prst="straightConnector1">
            <a:avLst/>
          </a:prstGeom>
          <a:noFill/>
          <a:ln w="571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Rectangle 18">
            <a:extLst>
              <a:ext uri="{FF2B5EF4-FFF2-40B4-BE49-F238E27FC236}">
                <a16:creationId xmlns:a16="http://schemas.microsoft.com/office/drawing/2014/main" id="{DB109ED4-E4E8-45EF-A3E2-12ED1E81D311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08879" y="1349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B54EF49-07A3-44F2-A270-C74A55420E63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7029836" y="876288"/>
            <a:ext cx="806724" cy="901472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CF00616-F9EA-4361-995D-A9B67F8A0DD9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>
          <a:xfrm>
            <a:off x="2713103" y="4140136"/>
            <a:ext cx="570533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EA4DB05C-294B-4EB8-92A8-BC9DECC4AE1F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2773517" y="1939814"/>
            <a:ext cx="703898" cy="0"/>
          </a:xfrm>
          <a:prstGeom prst="line">
            <a:avLst/>
          </a:prstGeom>
          <a:noFill/>
          <a:ln w="762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2" name="Flèche : courbe vers le haut 1">
            <a:extLst>
              <a:ext uri="{FF2B5EF4-FFF2-40B4-BE49-F238E27FC236}">
                <a16:creationId xmlns:a16="http://schemas.microsoft.com/office/drawing/2014/main" id="{453838B6-3550-4D52-816F-66BDBDE99CB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 flipH="1">
            <a:off x="3599791" y="1969053"/>
            <a:ext cx="2547201" cy="963483"/>
          </a:xfrm>
          <a:prstGeom prst="curvedUpArrow">
            <a:avLst>
              <a:gd name="adj1" fmla="val 25000"/>
              <a:gd name="adj2" fmla="val 61501"/>
              <a:gd name="adj3" fmla="val 39970"/>
            </a:avLst>
          </a:prstGeom>
          <a:solidFill>
            <a:srgbClr val="92D050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7" name="Flèche : courbe vers le haut 26">
            <a:extLst>
              <a:ext uri="{FF2B5EF4-FFF2-40B4-BE49-F238E27FC236}">
                <a16:creationId xmlns:a16="http://schemas.microsoft.com/office/drawing/2014/main" id="{56839950-3AD7-4385-8AA4-81FEB436A50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flipH="1">
            <a:off x="2033799" y="2002167"/>
            <a:ext cx="1310354" cy="814902"/>
          </a:xfrm>
          <a:prstGeom prst="curvedUpArrow">
            <a:avLst>
              <a:gd name="adj1" fmla="val 24247"/>
              <a:gd name="adj2" fmla="val 28150"/>
              <a:gd name="adj3" fmla="val 7358"/>
            </a:avLst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 dirty="0"/>
          </a:p>
        </p:txBody>
      </p:sp>
      <p:sp>
        <p:nvSpPr>
          <p:cNvPr id="25" name="Flèche : courbe vers le haut 24">
            <a:extLst>
              <a:ext uri="{FF2B5EF4-FFF2-40B4-BE49-F238E27FC236}">
                <a16:creationId xmlns:a16="http://schemas.microsoft.com/office/drawing/2014/main" id="{B9AB1724-8944-4CA6-9981-DAC34FF9F55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flipH="1">
            <a:off x="1173099" y="2002167"/>
            <a:ext cx="1136264" cy="567981"/>
          </a:xfrm>
          <a:prstGeom prst="curvedUpArrow">
            <a:avLst>
              <a:gd name="adj1" fmla="val 50000"/>
              <a:gd name="adj2" fmla="val 65306"/>
              <a:gd name="adj3" fmla="val 32969"/>
            </a:avLst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CA" dirty="0"/>
          </a:p>
        </p:txBody>
      </p:sp>
      <p:sp>
        <p:nvSpPr>
          <p:cNvPr id="10" name="Zone de texte 10">
            <a:extLst>
              <a:ext uri="{FF2B5EF4-FFF2-40B4-BE49-F238E27FC236}">
                <a16:creationId xmlns:a16="http://schemas.microsoft.com/office/drawing/2014/main" id="{4B923890-3C22-4890-80F6-C60188677D61}"/>
              </a:ext>
            </a:extLst>
          </p:cNvPr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91376" y="2399237"/>
            <a:ext cx="610567" cy="48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  <p:sp>
        <p:nvSpPr>
          <p:cNvPr id="30" name="Zone de texte 10">
            <a:extLst>
              <a:ext uri="{FF2B5EF4-FFF2-40B4-BE49-F238E27FC236}">
                <a16:creationId xmlns:a16="http://schemas.microsoft.com/office/drawing/2014/main" id="{3087E68E-A059-45A9-BA0E-D7FEB6CCC986}"/>
              </a:ext>
            </a:extLst>
          </p:cNvPr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724803" y="2399237"/>
            <a:ext cx="610567" cy="68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</a:t>
            </a:r>
          </a:p>
        </p:txBody>
      </p:sp>
    </p:spTree>
    <p:extLst>
      <p:ext uri="{BB962C8B-B14F-4D97-AF65-F5344CB8AC3E}">
        <p14:creationId xmlns:p14="http://schemas.microsoft.com/office/powerpoint/2010/main" val="3970951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252</Words>
  <Application>Microsoft Office PowerPoint</Application>
  <PresentationFormat>Format US (216 x 279 mm)</PresentationFormat>
  <Paragraphs>74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Times New Roman</vt:lpstr>
      <vt:lpstr>Wingdings 2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Vicky Simoneau dubé</dc:creator>
  <cp:lastModifiedBy>Glaude Josée</cp:lastModifiedBy>
  <cp:revision>12</cp:revision>
  <dcterms:created xsi:type="dcterms:W3CDTF">2019-01-14T19:13:00Z</dcterms:created>
  <dcterms:modified xsi:type="dcterms:W3CDTF">2019-10-11T14:53:46Z</dcterms:modified>
</cp:coreProperties>
</file>