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9" r:id="rId3"/>
    <p:sldId id="260" r:id="rId4"/>
    <p:sldId id="271" r:id="rId5"/>
    <p:sldId id="274" r:id="rId6"/>
    <p:sldId id="265" r:id="rId7"/>
    <p:sldId id="280" r:id="rId8"/>
    <p:sldId id="267" r:id="rId9"/>
    <p:sldId id="278" r:id="rId10"/>
    <p:sldId id="269" r:id="rId11"/>
    <p:sldId id="263" r:id="rId12"/>
    <p:sldId id="257" r:id="rId13"/>
    <p:sldId id="279" r:id="rId14"/>
    <p:sldId id="276" r:id="rId15"/>
    <p:sldId id="272" r:id="rId16"/>
    <p:sldId id="281" r:id="rId17"/>
    <p:sldId id="262" r:id="rId18"/>
    <p:sldId id="277" r:id="rId19"/>
    <p:sldId id="258" r:id="rId20"/>
    <p:sldId id="275" r:id="rId21"/>
    <p:sldId id="270" r:id="rId22"/>
    <p:sldId id="264" r:id="rId23"/>
    <p:sldId id="266" r:id="rId24"/>
    <p:sldId id="268" r:id="rId25"/>
    <p:sldId id="261" r:id="rId26"/>
    <p:sldId id="295" r:id="rId27"/>
    <p:sldId id="306" r:id="rId28"/>
    <p:sldId id="273" r:id="rId29"/>
    <p:sldId id="282" r:id="rId30"/>
    <p:sldId id="318" r:id="rId31"/>
    <p:sldId id="307" r:id="rId32"/>
    <p:sldId id="317" r:id="rId33"/>
    <p:sldId id="304" r:id="rId34"/>
    <p:sldId id="283" r:id="rId35"/>
    <p:sldId id="311" r:id="rId36"/>
    <p:sldId id="292" r:id="rId37"/>
    <p:sldId id="293" r:id="rId38"/>
    <p:sldId id="296" r:id="rId39"/>
    <p:sldId id="297" r:id="rId40"/>
    <p:sldId id="303" r:id="rId41"/>
    <p:sldId id="291" r:id="rId42"/>
    <p:sldId id="298" r:id="rId43"/>
    <p:sldId id="314" r:id="rId44"/>
    <p:sldId id="294" r:id="rId45"/>
    <p:sldId id="299" r:id="rId46"/>
    <p:sldId id="315" r:id="rId47"/>
    <p:sldId id="310" r:id="rId48"/>
    <p:sldId id="312" r:id="rId49"/>
    <p:sldId id="305" r:id="rId50"/>
    <p:sldId id="313" r:id="rId51"/>
    <p:sldId id="300" r:id="rId52"/>
    <p:sldId id="301" r:id="rId5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1705" autoAdjust="0"/>
  </p:normalViewPr>
  <p:slideViewPr>
    <p:cSldViewPr>
      <p:cViewPr>
        <p:scale>
          <a:sx n="50" d="100"/>
          <a:sy n="50" d="100"/>
        </p:scale>
        <p:origin x="-1464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7822B-18F2-47FB-8B45-5A9672A58642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C857E-4D4C-4D5B-80D7-C18EEBD6EF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3979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C4775-4E10-4E67-B495-6FCD5BC82D7E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D4488-A64A-4770-AE41-94F028497B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71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mettre</a:t>
            </a:r>
            <a:r>
              <a:rPr lang="fr-CA" baseline="0" dirty="0" smtClean="0"/>
              <a:t> une seule couleur et grossir </a:t>
            </a:r>
            <a:r>
              <a:rPr lang="fr-CA" baseline="0" smtClean="0"/>
              <a:t>les lettres.</a:t>
            </a:r>
            <a:endParaRPr lang="fr-CA" baseline="0" dirty="0" smtClean="0"/>
          </a:p>
          <a:p>
            <a:r>
              <a:rPr lang="fr-CA" baseline="0" dirty="0" smtClean="0"/>
              <a:t>avec glissade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D4488-A64A-4770-AE41-94F028497B58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34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32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421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456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171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447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51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087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552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086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941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12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A401-1C74-4CA6-A15F-E1EAAFBAFC23}" type="datetimeFigureOut">
              <a:rPr lang="fr-CA" smtClean="0"/>
              <a:t>2014-12-18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8571-1D7B-49CC-953D-CBC0FFBA29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925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4800" dirty="0" smtClean="0">
                <a:latin typeface="Comic Sans MS" panose="030F0702030302020204" pitchFamily="66" charset="0"/>
              </a:rPr>
              <a:t>Je pratique mes syllabes</a:t>
            </a:r>
            <a:endParaRPr lang="fr-CA" sz="4800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Comic Sans MS" panose="030F0702030302020204" pitchFamily="66" charset="0"/>
              </a:rPr>
              <a:t>Novembre 2014</a:t>
            </a:r>
            <a:endParaRPr lang="fr-CA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21641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4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7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4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7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2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è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8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solidFill>
                  <a:srgbClr val="0C02D8"/>
                </a:solidFill>
                <a:latin typeface="Comic Sans MS" panose="030F0702030302020204" pitchFamily="66" charset="0"/>
              </a:rPr>
              <a:t>     </a:t>
            </a:r>
            <a:r>
              <a:rPr lang="fr-CA" sz="8000" dirty="0">
                <a:latin typeface="Comic Sans MS" panose="030F0702030302020204" pitchFamily="66" charset="0"/>
              </a:rPr>
              <a:t>n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0342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9 -0.03241 L -0.03629 0.09305 C -0.03629 0.14907 0.03264 0.21852 0.08871 0.21852 L 0.21371 0.2185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è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2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ê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9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ê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ê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5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0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87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1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7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è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8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ê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è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è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ê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4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é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ch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3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6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i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</a:t>
            </a:r>
            <a:endParaRPr lang="fr-CA" sz="8000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121</Words>
  <Application>Microsoft Office PowerPoint</Application>
  <PresentationFormat>Affichage à l'écran (4:3)</PresentationFormat>
  <Paragraphs>107</Paragraphs>
  <Slides>52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Je pratique mes syllabes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pratique mes nombres</dc:title>
  <dc:creator>Catou</dc:creator>
  <cp:lastModifiedBy>Glaude Josée</cp:lastModifiedBy>
  <cp:revision>16</cp:revision>
  <dcterms:created xsi:type="dcterms:W3CDTF">2014-11-14T13:37:32Z</dcterms:created>
  <dcterms:modified xsi:type="dcterms:W3CDTF">2014-12-18T13:43:37Z</dcterms:modified>
</cp:coreProperties>
</file>