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handoutMasterIdLst>
    <p:handoutMasterId r:id="rId29"/>
  </p:handoutMasterIdLst>
  <p:sldIdLst>
    <p:sldId id="256" r:id="rId5"/>
    <p:sldId id="277" r:id="rId6"/>
    <p:sldId id="298" r:id="rId7"/>
    <p:sldId id="309" r:id="rId8"/>
    <p:sldId id="270" r:id="rId9"/>
    <p:sldId id="278" r:id="rId10"/>
    <p:sldId id="310" r:id="rId11"/>
    <p:sldId id="308" r:id="rId12"/>
    <p:sldId id="311" r:id="rId13"/>
    <p:sldId id="272" r:id="rId14"/>
    <p:sldId id="312" r:id="rId15"/>
    <p:sldId id="290" r:id="rId16"/>
    <p:sldId id="293" r:id="rId17"/>
    <p:sldId id="284" r:id="rId18"/>
    <p:sldId id="297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296" r:id="rId27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86323" autoAdjust="0"/>
  </p:normalViewPr>
  <p:slideViewPr>
    <p:cSldViewPr>
      <p:cViewPr varScale="1">
        <p:scale>
          <a:sx n="63" d="100"/>
          <a:sy n="63" d="100"/>
        </p:scale>
        <p:origin x="16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120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E2DE67-154E-4B06-9547-47FC609D7D7B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66D736-ED49-4597-BC88-E5A5FB98F4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516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3EBCBB-1F53-4826-ACD7-DBF964819237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A0498-F1E4-40D9-BD14-24E69A179C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67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3099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0541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0891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5410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4467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6525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2214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4747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2487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6117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28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26458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24890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mettre les sons en couleur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464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2094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036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5502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410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787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828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59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DD5E59-E9BC-4541-BF43-586656E0E75C}" type="datetimeFigureOut">
              <a:rPr lang="fr-CA" smtClean="0"/>
              <a:t>2020-03-31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latin typeface="Comic Sans MS" panose="030F0702030302020204" pitchFamily="66" charset="0"/>
              </a:rPr>
              <a:t>Je lis des mots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latin typeface="Comic Sans MS" panose="030F0702030302020204" pitchFamily="66" charset="0"/>
              </a:rPr>
              <a:t>Février 2020 Version allégée</a:t>
            </a:r>
          </a:p>
        </p:txBody>
      </p:sp>
    </p:spTree>
    <p:extLst>
      <p:ext uri="{BB962C8B-B14F-4D97-AF65-F5344CB8AC3E}">
        <p14:creationId xmlns:p14="http://schemas.microsoft.com/office/powerpoint/2010/main" val="37608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une</a:t>
            </a:r>
          </a:p>
        </p:txBody>
      </p:sp>
    </p:spTree>
    <p:extLst>
      <p:ext uri="{BB962C8B-B14F-4D97-AF65-F5344CB8AC3E}">
        <p14:creationId xmlns:p14="http://schemas.microsoft.com/office/powerpoint/2010/main" val="25091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rose</a:t>
            </a:r>
          </a:p>
        </p:txBody>
      </p:sp>
    </p:spTree>
    <p:extLst>
      <p:ext uri="{BB962C8B-B14F-4D97-AF65-F5344CB8AC3E}">
        <p14:creationId xmlns:p14="http://schemas.microsoft.com/office/powerpoint/2010/main" val="39426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sa</a:t>
            </a:r>
          </a:p>
        </p:txBody>
      </p:sp>
    </p:spTree>
    <p:extLst>
      <p:ext uri="{BB962C8B-B14F-4D97-AF65-F5344CB8AC3E}">
        <p14:creationId xmlns:p14="http://schemas.microsoft.com/office/powerpoint/2010/main" val="2777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son</a:t>
            </a:r>
          </a:p>
        </p:txBody>
      </p:sp>
    </p:spTree>
    <p:extLst>
      <p:ext uri="{BB962C8B-B14F-4D97-AF65-F5344CB8AC3E}">
        <p14:creationId xmlns:p14="http://schemas.microsoft.com/office/powerpoint/2010/main" val="19274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bas</a:t>
            </a:r>
          </a:p>
        </p:txBody>
      </p:sp>
    </p:spTree>
    <p:extLst>
      <p:ext uri="{BB962C8B-B14F-4D97-AF65-F5344CB8AC3E}">
        <p14:creationId xmlns:p14="http://schemas.microsoft.com/office/powerpoint/2010/main" val="31011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le</a:t>
            </a:r>
          </a:p>
        </p:txBody>
      </p:sp>
    </p:spTree>
    <p:extLst>
      <p:ext uri="{BB962C8B-B14F-4D97-AF65-F5344CB8AC3E}">
        <p14:creationId xmlns:p14="http://schemas.microsoft.com/office/powerpoint/2010/main" val="7436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117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dos</a:t>
            </a:r>
          </a:p>
        </p:txBody>
      </p:sp>
    </p:spTree>
    <p:extLst>
      <p:ext uri="{BB962C8B-B14F-4D97-AF65-F5344CB8AC3E}">
        <p14:creationId xmlns:p14="http://schemas.microsoft.com/office/powerpoint/2010/main" val="35499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tête</a:t>
            </a:r>
          </a:p>
        </p:txBody>
      </p:sp>
    </p:spTree>
    <p:extLst>
      <p:ext uri="{BB962C8B-B14F-4D97-AF65-F5344CB8AC3E}">
        <p14:creationId xmlns:p14="http://schemas.microsoft.com/office/powerpoint/2010/main" val="13932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2188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papa</a:t>
            </a:r>
          </a:p>
        </p:txBody>
      </p:sp>
    </p:spTree>
    <p:extLst>
      <p:ext uri="{BB962C8B-B14F-4D97-AF65-F5344CB8AC3E}">
        <p14:creationId xmlns:p14="http://schemas.microsoft.com/office/powerpoint/2010/main" val="8472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robe</a:t>
            </a:r>
          </a:p>
        </p:txBody>
      </p:sp>
    </p:spTree>
    <p:extLst>
      <p:ext uri="{BB962C8B-B14F-4D97-AF65-F5344CB8AC3E}">
        <p14:creationId xmlns:p14="http://schemas.microsoft.com/office/powerpoint/2010/main" val="22435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elle</a:t>
            </a:r>
          </a:p>
        </p:txBody>
      </p:sp>
    </p:spTree>
    <p:extLst>
      <p:ext uri="{BB962C8B-B14F-4D97-AF65-F5344CB8AC3E}">
        <p14:creationId xmlns:p14="http://schemas.microsoft.com/office/powerpoint/2010/main" val="16683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il</a:t>
            </a:r>
          </a:p>
        </p:txBody>
      </p:sp>
    </p:spTree>
    <p:extLst>
      <p:ext uri="{BB962C8B-B14F-4D97-AF65-F5344CB8AC3E}">
        <p14:creationId xmlns:p14="http://schemas.microsoft.com/office/powerpoint/2010/main" val="124804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72149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fr-CA" sz="8000" dirty="0">
                <a:latin typeface="Comic Sans MS" panose="030F0702030302020204" pitchFamily="66" charset="0"/>
              </a:rPr>
              <a:t>Julie joue avec sa balle.</a:t>
            </a:r>
          </a:p>
        </p:txBody>
      </p:sp>
    </p:spTree>
    <p:extLst>
      <p:ext uri="{BB962C8B-B14F-4D97-AF65-F5344CB8AC3E}">
        <p14:creationId xmlns:p14="http://schemas.microsoft.com/office/powerpoint/2010/main" val="3197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5988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et</a:t>
            </a:r>
          </a:p>
        </p:txBody>
      </p:sp>
    </p:spTree>
    <p:extLst>
      <p:ext uri="{BB962C8B-B14F-4D97-AF65-F5344CB8AC3E}">
        <p14:creationId xmlns:p14="http://schemas.microsoft.com/office/powerpoint/2010/main" val="166962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rouge</a:t>
            </a:r>
          </a:p>
        </p:txBody>
      </p:sp>
    </p:spTree>
    <p:extLst>
      <p:ext uri="{BB962C8B-B14F-4D97-AF65-F5344CB8AC3E}">
        <p14:creationId xmlns:p14="http://schemas.microsoft.com/office/powerpoint/2010/main" val="15123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maman</a:t>
            </a:r>
          </a:p>
        </p:txBody>
      </p:sp>
    </p:spTree>
    <p:extLst>
      <p:ext uri="{BB962C8B-B14F-4D97-AF65-F5344CB8AC3E}">
        <p14:creationId xmlns:p14="http://schemas.microsoft.com/office/powerpoint/2010/main" val="13722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un</a:t>
            </a:r>
          </a:p>
        </p:txBody>
      </p:sp>
    </p:spTree>
    <p:extLst>
      <p:ext uri="{BB962C8B-B14F-4D97-AF65-F5344CB8AC3E}">
        <p14:creationId xmlns:p14="http://schemas.microsoft.com/office/powerpoint/2010/main" val="38247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des</a:t>
            </a:r>
          </a:p>
        </p:txBody>
      </p:sp>
    </p:spTree>
    <p:extLst>
      <p:ext uri="{BB962C8B-B14F-4D97-AF65-F5344CB8AC3E}">
        <p14:creationId xmlns:p14="http://schemas.microsoft.com/office/powerpoint/2010/main" val="34239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>
                <a:latin typeface="Comic Sans MS" panose="030F0702030302020204" pitchFamily="66" charset="0"/>
              </a:rPr>
              <a:t>père</a:t>
            </a:r>
          </a:p>
        </p:txBody>
      </p:sp>
    </p:spTree>
    <p:extLst>
      <p:ext uri="{BB962C8B-B14F-4D97-AF65-F5344CB8AC3E}">
        <p14:creationId xmlns:p14="http://schemas.microsoft.com/office/powerpoint/2010/main" val="41668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8266270EDA740AC1A29E8213AAF93" ma:contentTypeVersion="11" ma:contentTypeDescription="Crée un document." ma:contentTypeScope="" ma:versionID="71ac1251c7ca78259ba655d06e6c4951">
  <xsd:schema xmlns:xsd="http://www.w3.org/2001/XMLSchema" xmlns:xs="http://www.w3.org/2001/XMLSchema" xmlns:p="http://schemas.microsoft.com/office/2006/metadata/properties" xmlns:ns3="067d77ef-1b37-4b9e-8488-a940e8717917" xmlns:ns4="450f35d5-7475-4640-8809-ca9679a6194b" targetNamespace="http://schemas.microsoft.com/office/2006/metadata/properties" ma:root="true" ma:fieldsID="ae11387cd7a30b680af8782a78d5ba69" ns3:_="" ns4:_="">
    <xsd:import namespace="067d77ef-1b37-4b9e-8488-a940e8717917"/>
    <xsd:import namespace="450f35d5-7475-4640-8809-ca9679a6194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d77ef-1b37-4b9e-8488-a940e87179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f35d5-7475-4640-8809-ca9679a61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F8FC93-A483-4A58-AF5A-5CEF90825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d77ef-1b37-4b9e-8488-a940e8717917"/>
    <ds:schemaRef ds:uri="450f35d5-7475-4640-8809-ca9679a619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8DC4D0-311E-422F-B4A1-89588D85AB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A2EC0C-7E88-4558-A1AC-52D36AE4844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067d77ef-1b37-4b9e-8488-a940e8717917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450f35d5-7475-4640-8809-ca9679a6194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369</TotalTime>
  <Words>61</Words>
  <Application>Microsoft Office PowerPoint</Application>
  <PresentationFormat>Affichage à l'écran (4:3)</PresentationFormat>
  <Paragraphs>46</Paragraphs>
  <Slides>23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Comic Sans MS</vt:lpstr>
      <vt:lpstr>Corbel</vt:lpstr>
      <vt:lpstr>Wingdings</vt:lpstr>
      <vt:lpstr>Wingdings 2</vt:lpstr>
      <vt:lpstr>Wingdings 3</vt:lpstr>
      <vt:lpstr>Module</vt:lpstr>
      <vt:lpstr>Je lis des mots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lis des mots</dc:title>
  <dc:creator>Catou</dc:creator>
  <cp:lastModifiedBy>Scalabrini Karine</cp:lastModifiedBy>
  <cp:revision>21</cp:revision>
  <cp:lastPrinted>2020-02-25T16:30:29Z</cp:lastPrinted>
  <dcterms:created xsi:type="dcterms:W3CDTF">2014-11-14T13:56:10Z</dcterms:created>
  <dcterms:modified xsi:type="dcterms:W3CDTF">2020-04-01T01:08:23Z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0x0101005698266270EDA740AC1A29E8213AAF93</vt:lpwstr>
  </property>
</Properties>
</file>