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277" r:id="rId3"/>
    <p:sldId id="274" r:id="rId4"/>
    <p:sldId id="267" r:id="rId5"/>
    <p:sldId id="258" r:id="rId6"/>
    <p:sldId id="279" r:id="rId7"/>
    <p:sldId id="264" r:id="rId8"/>
    <p:sldId id="259" r:id="rId9"/>
    <p:sldId id="260" r:id="rId10"/>
    <p:sldId id="276" r:id="rId11"/>
    <p:sldId id="278" r:id="rId12"/>
    <p:sldId id="273" r:id="rId13"/>
    <p:sldId id="261" r:id="rId14"/>
    <p:sldId id="262" r:id="rId15"/>
    <p:sldId id="263" r:id="rId16"/>
    <p:sldId id="265" r:id="rId17"/>
    <p:sldId id="257" r:id="rId18"/>
    <p:sldId id="266" r:id="rId19"/>
    <p:sldId id="268" r:id="rId20"/>
    <p:sldId id="269" r:id="rId21"/>
    <p:sldId id="270" r:id="rId22"/>
    <p:sldId id="271" r:id="rId23"/>
    <p:sldId id="272" r:id="rId24"/>
    <p:sldId id="275" r:id="rId25"/>
    <p:sldId id="286" r:id="rId26"/>
    <p:sldId id="290" r:id="rId27"/>
    <p:sldId id="289" r:id="rId28"/>
    <p:sldId id="295" r:id="rId29"/>
    <p:sldId id="293" r:id="rId30"/>
    <p:sldId id="284" r:id="rId31"/>
    <p:sldId id="294" r:id="rId32"/>
    <p:sldId id="285" r:id="rId33"/>
    <p:sldId id="288" r:id="rId34"/>
    <p:sldId id="291" r:id="rId35"/>
    <p:sldId id="292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296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323" autoAdjust="0"/>
  </p:normalViewPr>
  <p:slideViewPr>
    <p:cSldViewPr>
      <p:cViewPr>
        <p:scale>
          <a:sx n="100" d="100"/>
          <a:sy n="100" d="100"/>
        </p:scale>
        <p:origin x="-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120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2DE67-154E-4B06-9547-47FC609D7D7B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D736-ED49-4597-BC88-E5A5FB98F4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51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EBCBB-1F53-4826-ACD7-DBF964819237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0498-F1E4-40D9-BD14-24E69A179C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67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51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mettre </a:t>
            </a:r>
            <a:r>
              <a:rPr lang="fr-CA" smtClean="0"/>
              <a:t>les sons en couleur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64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DD5E59-E9BC-4541-BF43-586656E0E75C}" type="datetimeFigureOut">
              <a:rPr lang="fr-CA" smtClean="0"/>
              <a:t>2014-12-02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latin typeface="Comic Sans MS" panose="030F0702030302020204" pitchFamily="66" charset="0"/>
              </a:rPr>
              <a:t>Je lis des mots</a:t>
            </a:r>
            <a:endParaRPr lang="fr-CA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Comic Sans MS" panose="030F0702030302020204" pitchFamily="66" charset="0"/>
              </a:rPr>
              <a:t>Novembre 2014</a:t>
            </a:r>
            <a:endParaRPr lang="fr-CA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err="1" smtClean="0">
                <a:latin typeface="Comic Sans MS" panose="030F0702030302020204" pitchFamily="66" charset="0"/>
              </a:rPr>
              <a:t>soeur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maman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araignée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67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oncle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blanc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4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bleu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noir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1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5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vert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jaune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papa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7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orange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rouge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mauve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rose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2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chat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dent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oreille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yeux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5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main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dos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bonbon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tête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genou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7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bouche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2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nez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3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cou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bras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4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robe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ours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panda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truffe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gris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1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croc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museau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forêt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9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tanière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3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griffe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s</a:t>
            </a:r>
            <a:r>
              <a:rPr lang="fr-CA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au</a:t>
            </a:r>
            <a:r>
              <a:rPr lang="fr-CA" sz="8000" dirty="0" smtClean="0">
                <a:latin typeface="Comic Sans MS" panose="030F0702030302020204" pitchFamily="66" charset="0"/>
              </a:rPr>
              <a:t>m</a:t>
            </a:r>
            <a:r>
              <a:rPr lang="fr-CA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endParaRPr lang="fr-CA" sz="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coussinet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patte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L’ours noir mange une pomme rouge.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fantôme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brun</a:t>
            </a:r>
          </a:p>
        </p:txBody>
      </p:sp>
    </p:spTree>
    <p:extLst>
      <p:ext uri="{BB962C8B-B14F-4D97-AF65-F5344CB8AC3E}">
        <p14:creationId xmlns:p14="http://schemas.microsoft.com/office/powerpoint/2010/main" val="334291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tante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frère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66</Words>
  <Application>Microsoft Office PowerPoint</Application>
  <PresentationFormat>Affichage à l'écran (4:3)</PresentationFormat>
  <Paragraphs>52</Paragraphs>
  <Slides>48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Module</vt:lpstr>
      <vt:lpstr>Je lis des mots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lis des mots</dc:title>
  <dc:creator>Catou</dc:creator>
  <cp:lastModifiedBy>Glaude Josée</cp:lastModifiedBy>
  <cp:revision>9</cp:revision>
  <dcterms:created xsi:type="dcterms:W3CDTF">2014-11-14T13:56:10Z</dcterms:created>
  <dcterms:modified xsi:type="dcterms:W3CDTF">2014-12-02T13:24:25Z</dcterms:modified>
</cp:coreProperties>
</file>