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7" r:id="rId3"/>
    <p:sldId id="269" r:id="rId4"/>
    <p:sldId id="258" r:id="rId5"/>
    <p:sldId id="270" r:id="rId6"/>
    <p:sldId id="278" r:id="rId7"/>
    <p:sldId id="263" r:id="rId8"/>
    <p:sldId id="265" r:id="rId9"/>
    <p:sldId id="257" r:id="rId10"/>
    <p:sldId id="268" r:id="rId11"/>
    <p:sldId id="272" r:id="rId12"/>
    <p:sldId id="275" r:id="rId13"/>
    <p:sldId id="286" r:id="rId14"/>
    <p:sldId id="290" r:id="rId15"/>
    <p:sldId id="289" r:id="rId16"/>
    <p:sldId id="295" r:id="rId17"/>
    <p:sldId id="293" r:id="rId18"/>
    <p:sldId id="284" r:id="rId19"/>
    <p:sldId id="285" r:id="rId20"/>
    <p:sldId id="297" r:id="rId21"/>
    <p:sldId id="298" r:id="rId22"/>
    <p:sldId id="308" r:id="rId23"/>
    <p:sldId id="296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86323" autoAdjust="0"/>
  </p:normalViewPr>
  <p:slideViewPr>
    <p:cSldViewPr>
      <p:cViewPr varScale="1">
        <p:scale>
          <a:sx n="89" d="100"/>
          <a:sy n="89" d="100"/>
        </p:scale>
        <p:origin x="7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120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2DE67-154E-4B06-9547-47FC609D7D7B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6D736-ED49-4597-BC88-E5A5FB98F4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516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EBCBB-1F53-4826-ACD7-DBF964819237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A0498-F1E4-40D9-BD14-24E69A179C5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67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mettre les sons en couleur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0498-F1E4-40D9-BD14-24E69A179C53}" type="slidenum">
              <a:rPr lang="fr-CA" smtClean="0"/>
              <a:t>23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464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5E59-E9BC-4541-BF43-586656E0E75C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BDD5E59-E9BC-4541-BF43-586656E0E75C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BDD5E59-E9BC-4541-BF43-586656E0E75C}" type="datetimeFigureOut">
              <a:rPr lang="fr-CA" smtClean="0"/>
              <a:t>2020-02-25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CB530C9-DB13-4D84-BAC9-C5378B57D30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>
                <a:latin typeface="Comic Sans MS" panose="030F0702030302020204" pitchFamily="66" charset="0"/>
              </a:rPr>
              <a:t>Je lis des mots</a:t>
            </a:r>
            <a:endParaRPr lang="fr-CA" dirty="0">
              <a:latin typeface="Comic Sans MS" panose="030F0702030302020204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latin typeface="Comic Sans MS" panose="030F0702030302020204" pitchFamily="66" charset="0"/>
              </a:rPr>
              <a:t>Novembre 2014</a:t>
            </a:r>
            <a:endParaRPr lang="fr-CA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83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jaune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18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rose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2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chapeau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24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dent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27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bas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8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manteau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05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main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53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dos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7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tête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10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bouche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92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papa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2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robe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9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ours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87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patte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572149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L’ours noir mange une pomme rouge.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0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orange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53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mère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84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rouge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1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maman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22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pantalon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4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noir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81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CA" sz="8000" dirty="0" smtClean="0">
                <a:latin typeface="Comic Sans MS" panose="030F0702030302020204" pitchFamily="66" charset="0"/>
              </a:rPr>
              <a:t>père</a:t>
            </a:r>
            <a:endParaRPr lang="fr-CA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5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121</TotalTime>
  <Words>40</Words>
  <Application>Microsoft Office PowerPoint</Application>
  <PresentationFormat>Affichage à l'écran (4:3)</PresentationFormat>
  <Paragraphs>26</Paragraphs>
  <Slides>23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Comic Sans MS</vt:lpstr>
      <vt:lpstr>Corbel</vt:lpstr>
      <vt:lpstr>Wingdings</vt:lpstr>
      <vt:lpstr>Wingdings 2</vt:lpstr>
      <vt:lpstr>Wingdings 3</vt:lpstr>
      <vt:lpstr>Module</vt:lpstr>
      <vt:lpstr>Je lis des mots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lis des mots</dc:title>
  <dc:creator>Catou</dc:creator>
  <cp:lastModifiedBy>Glaude Josée</cp:lastModifiedBy>
  <cp:revision>15</cp:revision>
  <dcterms:created xsi:type="dcterms:W3CDTF">2014-11-14T13:56:10Z</dcterms:created>
  <dcterms:modified xsi:type="dcterms:W3CDTF">2020-02-25T16:00:28Z</dcterms:modified>
</cp:coreProperties>
</file>