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8" r:id="rId7"/>
    <p:sldId id="259" r:id="rId8"/>
    <p:sldId id="260" r:id="rId9"/>
    <p:sldId id="262" r:id="rId10"/>
    <p:sldId id="263" r:id="rId11"/>
    <p:sldId id="264" r:id="rId12"/>
    <p:sldId id="25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13ED-211A-4912-ABCE-9376F16CDC5F}" type="datetimeFigureOut">
              <a:rPr lang="fr-CA" smtClean="0"/>
              <a:t>2020-06-10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2309-964E-4FF4-AC58-3CD4D6E970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598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13ED-211A-4912-ABCE-9376F16CDC5F}" type="datetimeFigureOut">
              <a:rPr lang="fr-CA" smtClean="0"/>
              <a:t>2020-06-10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2309-964E-4FF4-AC58-3CD4D6E970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502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13ED-211A-4912-ABCE-9376F16CDC5F}" type="datetimeFigureOut">
              <a:rPr lang="fr-CA" smtClean="0"/>
              <a:t>2020-06-10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2309-964E-4FF4-AC58-3CD4D6E970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802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13ED-211A-4912-ABCE-9376F16CDC5F}" type="datetimeFigureOut">
              <a:rPr lang="fr-CA" smtClean="0"/>
              <a:t>2020-06-10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2309-964E-4FF4-AC58-3CD4D6E970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641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13ED-211A-4912-ABCE-9376F16CDC5F}" type="datetimeFigureOut">
              <a:rPr lang="fr-CA" smtClean="0"/>
              <a:t>2020-06-10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2309-964E-4FF4-AC58-3CD4D6E970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761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13ED-211A-4912-ABCE-9376F16CDC5F}" type="datetimeFigureOut">
              <a:rPr lang="fr-CA" smtClean="0"/>
              <a:t>2020-06-10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2309-964E-4FF4-AC58-3CD4D6E970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03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13ED-211A-4912-ABCE-9376F16CDC5F}" type="datetimeFigureOut">
              <a:rPr lang="fr-CA" smtClean="0"/>
              <a:t>2020-06-10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2309-964E-4FF4-AC58-3CD4D6E970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845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13ED-211A-4912-ABCE-9376F16CDC5F}" type="datetimeFigureOut">
              <a:rPr lang="fr-CA" smtClean="0"/>
              <a:t>2020-06-10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2309-964E-4FF4-AC58-3CD4D6E970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268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13ED-211A-4912-ABCE-9376F16CDC5F}" type="datetimeFigureOut">
              <a:rPr lang="fr-CA" smtClean="0"/>
              <a:t>2020-06-10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2309-964E-4FF4-AC58-3CD4D6E970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70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13ED-211A-4912-ABCE-9376F16CDC5F}" type="datetimeFigureOut">
              <a:rPr lang="fr-CA" smtClean="0"/>
              <a:t>2020-06-10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2309-964E-4FF4-AC58-3CD4D6E970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490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13ED-211A-4912-ABCE-9376F16CDC5F}" type="datetimeFigureOut">
              <a:rPr lang="fr-CA" smtClean="0"/>
              <a:t>2020-06-10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2309-964E-4FF4-AC58-3CD4D6E970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047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13ED-211A-4912-ABCE-9376F16CDC5F}" type="datetimeFigureOut">
              <a:rPr lang="fr-CA" smtClean="0"/>
              <a:t>2020-06-10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52309-964E-4FF4-AC58-3CD4D6E970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48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15738" y="418011"/>
            <a:ext cx="8530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72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Les charades</a:t>
            </a:r>
            <a:endParaRPr lang="fr-CA" sz="72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09352" y="2062368"/>
            <a:ext cx="853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 smtClean="0">
                <a:latin typeface="Century Gothic" panose="020B0502020202020204" pitchFamily="34" charset="0"/>
              </a:rPr>
              <a:t>C’est quoi une charade?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11975" y="3706726"/>
            <a:ext cx="7924801" cy="2745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CA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C’est une devinette faite à partir des </a:t>
            </a:r>
            <a:r>
              <a:rPr lang="fr-CA"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syllabes</a:t>
            </a:r>
            <a:r>
              <a:rPr lang="fr-CA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 d’un mot pour faire deviner le </a:t>
            </a:r>
            <a:r>
              <a:rPr lang="fr-CA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mot entier</a:t>
            </a:r>
            <a:r>
              <a:rPr lang="fr-CA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1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2778" y="496388"/>
            <a:ext cx="85300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Pour deviner une charade, il faut comprendre comment elle est inventée.</a:t>
            </a:r>
            <a:endParaRPr lang="fr-CA" sz="54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915" y="3011260"/>
            <a:ext cx="2719523" cy="34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6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64439" y="200481"/>
            <a:ext cx="3604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600" b="1" dirty="0" smtClean="0">
                <a:latin typeface="Century Gothic" panose="020B0502020202020204" pitchFamily="34" charset="0"/>
              </a:rPr>
              <a:t>rideau</a:t>
            </a:r>
            <a:endParaRPr lang="fr-CA" sz="6600" b="1" dirty="0">
              <a:latin typeface="Century Gothic" panose="020B0502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387399" y="1537718"/>
            <a:ext cx="4358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ri</a:t>
            </a:r>
            <a:r>
              <a:rPr lang="fr-CA" sz="6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deau</a:t>
            </a:r>
            <a:endParaRPr lang="fr-CA" sz="6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52174" y="4230121"/>
            <a:ext cx="1702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ri</a:t>
            </a:r>
            <a:endParaRPr lang="fr-CA" sz="6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617" y="3953889"/>
            <a:ext cx="2053099" cy="1541079"/>
          </a:xfrm>
          <a:prstGeom prst="rect">
            <a:avLst/>
          </a:prstGeom>
        </p:spPr>
      </p:pic>
      <p:pic>
        <p:nvPicPr>
          <p:cNvPr id="1026" name="Picture 2" descr="Back clipart, Back Transparent FREE for download on WebStockReview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7" r="13586"/>
          <a:stretch/>
        </p:blipFill>
        <p:spPr bwMode="auto">
          <a:xfrm>
            <a:off x="7387399" y="3876122"/>
            <a:ext cx="1449977" cy="15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24994" y="651654"/>
            <a:ext cx="507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 smtClean="0">
                <a:latin typeface="Century Gothic" panose="020B0502020202020204" pitchFamily="34" charset="0"/>
              </a:rPr>
              <a:t>1. Trouver un mot.</a:t>
            </a:r>
            <a:endParaRPr lang="fr-CA" sz="3600" dirty="0">
              <a:latin typeface="Century Gothic" panose="020B0502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24994" y="1854378"/>
            <a:ext cx="753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 smtClean="0">
                <a:latin typeface="Century Gothic" panose="020B0502020202020204" pitchFamily="34" charset="0"/>
              </a:rPr>
              <a:t>2. Séparer le mot en syllabes.</a:t>
            </a:r>
            <a:endParaRPr lang="fr-CA" sz="3600" dirty="0">
              <a:latin typeface="Century Gothic" panose="020B0502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3126020"/>
            <a:ext cx="1052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latin typeface="Century Gothic" panose="020B0502020202020204" pitchFamily="34" charset="0"/>
              </a:rPr>
              <a:t>3</a:t>
            </a:r>
            <a:r>
              <a:rPr lang="fr-CA" sz="3600" dirty="0" smtClean="0">
                <a:latin typeface="Century Gothic" panose="020B0502020202020204" pitchFamily="34" charset="0"/>
              </a:rPr>
              <a:t>. Trouver un indice pour chaque syllabe.</a:t>
            </a:r>
            <a:endParaRPr lang="fr-CA" sz="3600" dirty="0">
              <a:latin typeface="Century Gothic" panose="020B0502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64603" y="5676509"/>
            <a:ext cx="9105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 smtClean="0">
                <a:latin typeface="Century Gothic" panose="020B0502020202020204" pitchFamily="34" charset="0"/>
              </a:rPr>
              <a:t>4. Trouver un indice pour le mot entier.</a:t>
            </a:r>
            <a:endParaRPr lang="fr-CA" sz="3600" dirty="0">
              <a:latin typeface="Century Gothic" panose="020B0502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717" y="5399675"/>
            <a:ext cx="1898468" cy="14238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03529" y="4216598"/>
            <a:ext cx="24217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deau</a:t>
            </a:r>
            <a:endParaRPr lang="fr-CA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8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44734" y="471246"/>
            <a:ext cx="360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ri</a:t>
            </a:r>
            <a:r>
              <a:rPr lang="fr-CA" sz="6000" b="1" dirty="0" smtClean="0">
                <a:latin typeface="Century Gothic" panose="020B0502020202020204" pitchFamily="34" charset="0"/>
              </a:rPr>
              <a:t>deau</a:t>
            </a:r>
            <a:endParaRPr lang="fr-CA" sz="6000" b="1" dirty="0">
              <a:latin typeface="Century Gothic" panose="020B0502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67694" y="2562218"/>
            <a:ext cx="4358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b="1" dirty="0" smtClean="0">
                <a:latin typeface="Century Gothic" panose="020B0502020202020204" pitchFamily="34" charset="0"/>
              </a:rPr>
              <a:t>ri</a:t>
            </a:r>
            <a:r>
              <a:rPr lang="fr-CA" sz="6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deau</a:t>
            </a:r>
            <a:endParaRPr lang="fr-CA" sz="6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049237" y="4627105"/>
            <a:ext cx="3482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b="1" dirty="0" smtClean="0">
                <a:latin typeface="Century Gothic" panose="020B0502020202020204" pitchFamily="34" charset="0"/>
              </a:rPr>
              <a:t>rideau</a:t>
            </a:r>
            <a:endParaRPr lang="fr-CA" sz="6000" b="1" dirty="0">
              <a:latin typeface="Century Gothic" panose="020B0502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74" y="1063515"/>
            <a:ext cx="1233673" cy="926009"/>
          </a:xfrm>
          <a:prstGeom prst="rect">
            <a:avLst/>
          </a:prstGeom>
        </p:spPr>
      </p:pic>
      <p:pic>
        <p:nvPicPr>
          <p:cNvPr id="1026" name="Picture 2" descr="Back clipart, Back Transparent FREE for download on WebStockReview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20" y="2490490"/>
            <a:ext cx="2064666" cy="15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0" y="409691"/>
            <a:ext cx="761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Mon </a:t>
            </a:r>
            <a:r>
              <a:rPr lang="fr-CA" sz="3200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premier</a:t>
            </a:r>
            <a:r>
              <a:rPr lang="fr-CA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est un plat que l’on mange beaucoup en Chine.</a:t>
            </a:r>
            <a:endParaRPr lang="fr-CA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2560" y="2479910"/>
            <a:ext cx="6306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Mon </a:t>
            </a:r>
            <a:r>
              <a:rPr lang="fr-CA" sz="3200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deuxième</a:t>
            </a:r>
            <a:r>
              <a:rPr lang="fr-CA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est la partie du corps au dessus des fesses.</a:t>
            </a:r>
            <a:endParaRPr lang="fr-CA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6251" y="4809985"/>
            <a:ext cx="5796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latin typeface="Century Gothic" panose="020B0502020202020204" pitchFamily="34" charset="0"/>
              </a:rPr>
              <a:t>Mon </a:t>
            </a:r>
            <a:r>
              <a:rPr lang="fr-CA" sz="2800" u="sng" dirty="0" smtClean="0">
                <a:latin typeface="Century Gothic" panose="020B0502020202020204" pitchFamily="34" charset="0"/>
              </a:rPr>
              <a:t>tout</a:t>
            </a:r>
            <a:r>
              <a:rPr lang="fr-CA" sz="2800" dirty="0" smtClean="0">
                <a:latin typeface="Century Gothic" panose="020B0502020202020204" pitchFamily="34" charset="0"/>
              </a:rPr>
              <a:t> est un objet que l’on utilise dans les fenêtres.</a:t>
            </a:r>
            <a:endParaRPr lang="fr-CA" sz="2800" dirty="0">
              <a:latin typeface="Century Gothic" panose="020B0502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311" y="480998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1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763916" y="790833"/>
            <a:ext cx="2636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b="1" dirty="0" smtClean="0">
                <a:latin typeface="Century Gothic" panose="020B0502020202020204" pitchFamily="34" charset="0"/>
              </a:rPr>
              <a:t>bas</a:t>
            </a:r>
            <a:endParaRPr lang="fr-CA" sz="6000" b="1" dirty="0">
              <a:latin typeface="Century Gothic" panose="020B0502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1414" y="698501"/>
            <a:ext cx="7617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Mon premier est un vêtement que l’on met sur nos pieds.</a:t>
            </a:r>
            <a:endParaRPr lang="fr-CA" sz="3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26629" y="2744506"/>
            <a:ext cx="6306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Mon deuxième est le contraire de tard.</a:t>
            </a:r>
            <a:endParaRPr lang="fr-CA" sz="36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1232" y="5015704"/>
            <a:ext cx="5290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 smtClean="0">
                <a:latin typeface="Century Gothic" panose="020B0502020202020204" pitchFamily="34" charset="0"/>
              </a:rPr>
              <a:t>Mon tout est un moyen de transport sur l’eau.</a:t>
            </a:r>
            <a:endParaRPr lang="fr-CA" sz="32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Sock Clip Art - Sock Clipart - 371x550 PNG Download - PNGki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2" t="2493" r="25894" b="2596"/>
          <a:stretch/>
        </p:blipFill>
        <p:spPr bwMode="auto">
          <a:xfrm>
            <a:off x="8049237" y="634470"/>
            <a:ext cx="1128738" cy="15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917" y="3323629"/>
            <a:ext cx="1373777" cy="9685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195" y="2426817"/>
            <a:ext cx="3052812" cy="201008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9841664" y="2815798"/>
            <a:ext cx="207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b="1" dirty="0" smtClean="0">
                <a:latin typeface="Century Gothic" panose="020B0502020202020204" pitchFamily="34" charset="0"/>
              </a:rPr>
              <a:t>tôt</a:t>
            </a:r>
            <a:endParaRPr lang="fr-CA" sz="6000" b="1" dirty="0">
              <a:latin typeface="Century Gothic" panose="020B0502020202020204" pitchFamily="34" charset="0"/>
            </a:endParaRPr>
          </a:p>
        </p:txBody>
      </p:sp>
      <p:pic>
        <p:nvPicPr>
          <p:cNvPr id="2052" name="Picture 4" descr="Boat clipart speed boat, Boat speed boat Transparent FREE for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45" y="5070588"/>
            <a:ext cx="2926230" cy="139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9040475" y="5015704"/>
            <a:ext cx="304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b="1" dirty="0" smtClean="0">
                <a:latin typeface="Century Gothic" panose="020B0502020202020204" pitchFamily="34" charset="0"/>
              </a:rPr>
              <a:t>bateau</a:t>
            </a:r>
            <a:endParaRPr lang="fr-CA" sz="6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2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117672" y="1099079"/>
            <a:ext cx="17547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600" b="1" dirty="0" smtClean="0">
                <a:latin typeface="Century Gothic" panose="020B0502020202020204" pitchFamily="34" charset="0"/>
              </a:rPr>
              <a:t>la</a:t>
            </a:r>
            <a:endParaRPr lang="fr-CA" sz="6600" b="1" dirty="0">
              <a:latin typeface="Century Gothic" panose="020B0502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1413" y="445384"/>
            <a:ext cx="6938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Mon premier une note de musique.</a:t>
            </a:r>
          </a:p>
          <a:p>
            <a:r>
              <a:rPr lang="fr-CA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Do, ré, mi, fa, sol, la, si</a:t>
            </a:r>
            <a:endParaRPr lang="fr-CA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1413" y="2896958"/>
            <a:ext cx="7280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Mon deuxième est quelque chose que l’on mange en rôtie le matin.</a:t>
            </a:r>
            <a:endParaRPr lang="fr-CA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8503" y="4942613"/>
            <a:ext cx="7207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latin typeface="Century Gothic" panose="020B0502020202020204" pitchFamily="34" charset="0"/>
              </a:rPr>
              <a:t>Mon tout est un animal qui saute et qui mange des carottes.</a:t>
            </a:r>
            <a:endParaRPr lang="fr-CA" sz="3200" dirty="0">
              <a:latin typeface="Century Gothic" panose="020B0502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841664" y="2815798"/>
            <a:ext cx="20718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600" b="1" dirty="0" smtClean="0">
                <a:latin typeface="Century Gothic" panose="020B0502020202020204" pitchFamily="34" charset="0"/>
              </a:rPr>
              <a:t>pain</a:t>
            </a:r>
            <a:endParaRPr lang="fr-CA" sz="6600" b="1" dirty="0">
              <a:latin typeface="Century Gothic" panose="020B0502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497825" y="4942613"/>
            <a:ext cx="2415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600" b="1" dirty="0" smtClean="0">
                <a:latin typeface="Century Gothic" panose="020B0502020202020204" pitchFamily="34" charset="0"/>
              </a:rPr>
              <a:t>lapin</a:t>
            </a:r>
            <a:endParaRPr lang="fr-CA" sz="6600" b="1" dirty="0">
              <a:latin typeface="Century Gothic" panose="020B0502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976" y="2873099"/>
            <a:ext cx="2060666" cy="132599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617" y="1065268"/>
            <a:ext cx="4010025" cy="11334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12259" t="4963" r="12631" b="4963"/>
          <a:stretch/>
        </p:blipFill>
        <p:spPr>
          <a:xfrm>
            <a:off x="7711552" y="4570923"/>
            <a:ext cx="1844090" cy="182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000181" y="568494"/>
            <a:ext cx="1754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b="1" dirty="0" smtClean="0">
                <a:latin typeface="Century Gothic" panose="020B0502020202020204" pitchFamily="34" charset="0"/>
              </a:rPr>
              <a:t>chat</a:t>
            </a:r>
            <a:endParaRPr lang="fr-CA" sz="5400" b="1" dirty="0">
              <a:latin typeface="Century Gothic" panose="020B0502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1413" y="445384"/>
            <a:ext cx="6938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Mon </a:t>
            </a:r>
            <a:r>
              <a:rPr lang="fr-CA" sz="3200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premier</a:t>
            </a:r>
            <a:r>
              <a:rPr lang="fr-CA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est un animal de compagnie qui ressemble au tigre.</a:t>
            </a:r>
            <a:endParaRPr lang="fr-CA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1413" y="2896958"/>
            <a:ext cx="7280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Mon </a:t>
            </a:r>
            <a:r>
              <a:rPr lang="fr-CA" sz="3200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deuxième</a:t>
            </a:r>
            <a:r>
              <a:rPr lang="fr-CA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est ce qui recouvre notre corps.</a:t>
            </a:r>
            <a:endParaRPr lang="fr-CA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3780" y="5177745"/>
            <a:ext cx="7207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latin typeface="Century Gothic" panose="020B0502020202020204" pitchFamily="34" charset="0"/>
              </a:rPr>
              <a:t>Mon </a:t>
            </a:r>
            <a:r>
              <a:rPr lang="fr-CA" sz="3200" u="sng" dirty="0" smtClean="0">
                <a:latin typeface="Century Gothic" panose="020B0502020202020204" pitchFamily="34" charset="0"/>
              </a:rPr>
              <a:t>tout</a:t>
            </a:r>
            <a:r>
              <a:rPr lang="fr-CA" sz="3200" dirty="0" smtClean="0">
                <a:latin typeface="Century Gothic" panose="020B0502020202020204" pitchFamily="34" charset="0"/>
              </a:rPr>
              <a:t> se porte sur la tête.</a:t>
            </a:r>
            <a:endParaRPr lang="fr-CA" sz="3200" dirty="0">
              <a:latin typeface="Century Gothic" panose="020B0502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841663" y="2896958"/>
            <a:ext cx="2071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b="1" dirty="0" smtClean="0">
                <a:latin typeface="Century Gothic" panose="020B0502020202020204" pitchFamily="34" charset="0"/>
              </a:rPr>
              <a:t>peau</a:t>
            </a:r>
            <a:endParaRPr lang="fr-CA" sz="5400" b="1" dirty="0">
              <a:latin typeface="Century Gothic" panose="020B0502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752114" y="4942613"/>
            <a:ext cx="3331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b="1" dirty="0" smtClean="0">
                <a:latin typeface="Century Gothic" panose="020B0502020202020204" pitchFamily="34" charset="0"/>
              </a:rPr>
              <a:t>chapeau</a:t>
            </a:r>
            <a:endParaRPr lang="fr-CA" sz="5400" b="1" dirty="0">
              <a:latin typeface="Century Gothic" panose="020B0502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1" y="519470"/>
            <a:ext cx="2185153" cy="14214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11" y="2872190"/>
            <a:ext cx="2185154" cy="12886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099" y="4942613"/>
            <a:ext cx="2170608" cy="14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9720529" y="644395"/>
            <a:ext cx="21929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600" b="1" dirty="0" smtClean="0">
                <a:latin typeface="Century Gothic" panose="020B0502020202020204" pitchFamily="34" charset="0"/>
              </a:rPr>
              <a:t>pou</a:t>
            </a:r>
            <a:endParaRPr lang="fr-CA" sz="6600" b="1" dirty="0">
              <a:latin typeface="Century Gothic" panose="020B0502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1413" y="644395"/>
            <a:ext cx="6938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Mon </a:t>
            </a:r>
            <a:r>
              <a:rPr lang="fr-CA" sz="3200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premier</a:t>
            </a:r>
            <a:r>
              <a:rPr lang="fr-CA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est un petit insecte que l’on peut retrouver dans les cheveux.</a:t>
            </a:r>
            <a:endParaRPr lang="fr-CA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1413" y="2896958"/>
            <a:ext cx="7280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Mon </a:t>
            </a:r>
            <a:r>
              <a:rPr lang="fr-CA" sz="3200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deuxième</a:t>
            </a:r>
            <a:r>
              <a:rPr lang="fr-CA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est le contraire de beau.</a:t>
            </a:r>
            <a:endParaRPr lang="fr-CA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3780" y="5177745"/>
            <a:ext cx="7207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latin typeface="Century Gothic" panose="020B0502020202020204" pitchFamily="34" charset="0"/>
              </a:rPr>
              <a:t>Mon </a:t>
            </a:r>
            <a:r>
              <a:rPr lang="fr-CA" sz="3200" u="sng" dirty="0" smtClean="0">
                <a:latin typeface="Century Gothic" panose="020B0502020202020204" pitchFamily="34" charset="0"/>
              </a:rPr>
              <a:t>tout</a:t>
            </a:r>
            <a:r>
              <a:rPr lang="fr-CA" sz="3200" dirty="0" smtClean="0">
                <a:latin typeface="Century Gothic" panose="020B0502020202020204" pitchFamily="34" charset="0"/>
              </a:rPr>
              <a:t> est un </a:t>
            </a:r>
            <a:r>
              <a:rPr lang="fr-CA" sz="3200" dirty="0" smtClean="0">
                <a:latin typeface="Century Gothic" panose="020B0502020202020204" pitchFamily="34" charset="0"/>
              </a:rPr>
              <a:t>mets </a:t>
            </a:r>
            <a:r>
              <a:rPr lang="fr-CA" sz="3200" dirty="0" smtClean="0">
                <a:latin typeface="Century Gothic" panose="020B0502020202020204" pitchFamily="34" charset="0"/>
              </a:rPr>
              <a:t>que l’on </a:t>
            </a:r>
            <a:r>
              <a:rPr lang="fr-CA" sz="3200" dirty="0" smtClean="0">
                <a:latin typeface="Century Gothic" panose="020B0502020202020204" pitchFamily="34" charset="0"/>
              </a:rPr>
              <a:t>mange.</a:t>
            </a:r>
            <a:endParaRPr lang="fr-CA" sz="3200" dirty="0">
              <a:latin typeface="Century Gothic" panose="020B0502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841664" y="2815798"/>
            <a:ext cx="20718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600" b="1" dirty="0" smtClean="0">
                <a:latin typeface="Century Gothic" panose="020B0502020202020204" pitchFamily="34" charset="0"/>
              </a:rPr>
              <a:t>laid</a:t>
            </a:r>
            <a:endParaRPr lang="fr-CA" sz="6600" b="1" dirty="0">
              <a:latin typeface="Century Gothic" panose="020B0502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752114" y="4942613"/>
            <a:ext cx="3331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600" b="1" dirty="0" smtClean="0">
                <a:latin typeface="Century Gothic" panose="020B0502020202020204" pitchFamily="34" charset="0"/>
              </a:rPr>
              <a:t>poulet</a:t>
            </a:r>
            <a:endParaRPr lang="fr-CA" sz="6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34087" y="2708326"/>
            <a:ext cx="8320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À toi d’inventer une charade!</a:t>
            </a:r>
            <a:endParaRPr lang="fr-CA" sz="4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74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98266270EDA740AC1A29E8213AAF93" ma:contentTypeVersion="11" ma:contentTypeDescription="Crée un document." ma:contentTypeScope="" ma:versionID="71ac1251c7ca78259ba655d06e6c4951">
  <xsd:schema xmlns:xsd="http://www.w3.org/2001/XMLSchema" xmlns:xs="http://www.w3.org/2001/XMLSchema" xmlns:p="http://schemas.microsoft.com/office/2006/metadata/properties" xmlns:ns3="067d77ef-1b37-4b9e-8488-a940e8717917" xmlns:ns4="450f35d5-7475-4640-8809-ca9679a6194b" targetNamespace="http://schemas.microsoft.com/office/2006/metadata/properties" ma:root="true" ma:fieldsID="ae11387cd7a30b680af8782a78d5ba69" ns3:_="" ns4:_="">
    <xsd:import namespace="067d77ef-1b37-4b9e-8488-a940e8717917"/>
    <xsd:import namespace="450f35d5-7475-4640-8809-ca9679a6194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7d77ef-1b37-4b9e-8488-a940e87179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f35d5-7475-4640-8809-ca9679a61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0F0722-0501-4ACC-956A-B44E298290D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450f35d5-7475-4640-8809-ca9679a6194b"/>
    <ds:schemaRef ds:uri="http://www.w3.org/XML/1998/namespace"/>
    <ds:schemaRef ds:uri="067d77ef-1b37-4b9e-8488-a940e8717917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63C11C-13BF-44C2-8E61-46F96619D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7d77ef-1b37-4b9e-8488-a940e8717917"/>
    <ds:schemaRef ds:uri="450f35d5-7475-4640-8809-ca9679a619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71C4D2-090B-47C0-974F-B5A5796483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267</Words>
  <Application>Microsoft Office PowerPoint</Application>
  <PresentationFormat>Grand écran</PresentationFormat>
  <Paragraphs>44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CSRS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Scalabrini Karine</dc:creator>
  <cp:lastModifiedBy>Scalabrini Karine</cp:lastModifiedBy>
  <cp:revision>15</cp:revision>
  <dcterms:created xsi:type="dcterms:W3CDTF">2020-06-03T13:59:53Z</dcterms:created>
  <dcterms:modified xsi:type="dcterms:W3CDTF">2020-06-10T15:10:07Z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0x0101005698266270EDA740AC1A29E8213AAF93</vt:lpwstr>
  </property>
</Properties>
</file>